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63" r:id="rId3"/>
  </p:sldIdLst>
  <p:sldSz cx="7772400" cy="100584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DD7C4C-F750-4C0E-AC06-3750BDE13616}" v="16" dt="2020-07-15T19:45:27.4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81"/>
    <p:restoredTop sz="94686"/>
  </p:normalViewPr>
  <p:slideViewPr>
    <p:cSldViewPr snapToGrid="0" snapToObjects="1">
      <p:cViewPr varScale="1">
        <p:scale>
          <a:sx n="50" d="100"/>
          <a:sy n="50" d="100"/>
        </p:scale>
        <p:origin x="12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C Bigornia" clId="Web-{3CDD7C4C-F750-4C0E-AC06-3750BDE13616}"/>
    <pc:docChg chg="modSld">
      <pc:chgData name="JC Bigornia" userId="" providerId="" clId="Web-{3CDD7C4C-F750-4C0E-AC06-3750BDE13616}" dt="2020-07-15T19:45:27.103" v="13" actId="20577"/>
      <pc:docMkLst>
        <pc:docMk/>
      </pc:docMkLst>
      <pc:sldChg chg="modSp">
        <pc:chgData name="JC Bigornia" userId="" providerId="" clId="Web-{3CDD7C4C-F750-4C0E-AC06-3750BDE13616}" dt="2020-07-15T19:45:27.103" v="12" actId="20577"/>
        <pc:sldMkLst>
          <pc:docMk/>
          <pc:sldMk cId="3216517913" sldId="262"/>
        </pc:sldMkLst>
        <pc:spChg chg="mod">
          <ac:chgData name="JC Bigornia" userId="" providerId="" clId="Web-{3CDD7C4C-F750-4C0E-AC06-3750BDE13616}" dt="2020-07-15T19:45:27.103" v="12" actId="20577"/>
          <ac:spMkLst>
            <pc:docMk/>
            <pc:sldMk cId="3216517913" sldId="262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E750-E25B-0B4F-8F67-AFECE9860455}" type="datetimeFigureOut">
              <a:rPr lang="en-US" smtClean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B110-7BE4-0346-8526-CBE7FF703E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0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E750-E25B-0B4F-8F67-AFECE9860455}" type="datetimeFigureOut">
              <a:rPr lang="en-US" smtClean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B110-7BE4-0346-8526-CBE7FF703E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0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E750-E25B-0B4F-8F67-AFECE9860455}" type="datetimeFigureOut">
              <a:rPr lang="en-US" smtClean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B110-7BE4-0346-8526-CBE7FF703E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41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E750-E25B-0B4F-8F67-AFECE9860455}" type="datetimeFigureOut">
              <a:rPr lang="en-US" smtClean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B110-7BE4-0346-8526-CBE7FF703E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58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E750-E25B-0B4F-8F67-AFECE9860455}" type="datetimeFigureOut">
              <a:rPr lang="en-US" smtClean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B110-7BE4-0346-8526-CBE7FF703E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76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E750-E25B-0B4F-8F67-AFECE9860455}" type="datetimeFigureOut">
              <a:rPr lang="en-US" smtClean="0"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B110-7BE4-0346-8526-CBE7FF703E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5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E750-E25B-0B4F-8F67-AFECE9860455}" type="datetimeFigureOut">
              <a:rPr lang="en-US" smtClean="0"/>
              <a:t>7/15/2020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B110-7BE4-0346-8526-CBE7FF703E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80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E750-E25B-0B4F-8F67-AFECE9860455}" type="datetimeFigureOut">
              <a:rPr lang="en-US" smtClean="0"/>
              <a:t>7/15/2020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B110-7BE4-0346-8526-CBE7FF703E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40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E750-E25B-0B4F-8F67-AFECE9860455}" type="datetimeFigureOut">
              <a:rPr lang="en-US" smtClean="0"/>
              <a:t>7/15/2020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B110-7BE4-0346-8526-CBE7FF703E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064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E750-E25B-0B4F-8F67-AFECE9860455}" type="datetimeFigureOut">
              <a:rPr lang="en-US" smtClean="0"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B110-7BE4-0346-8526-CBE7FF703E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66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E750-E25B-0B4F-8F67-AFECE9860455}" type="datetimeFigureOut">
              <a:rPr lang="en-US" smtClean="0"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B110-7BE4-0346-8526-CBE7FF703E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27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4E750-E25B-0B4F-8F67-AFECE9860455}" type="datetimeFigureOut">
              <a:rPr lang="en-US" smtClean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DB110-7BE4-0346-8526-CBE7FF703E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2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16" y="4306185"/>
            <a:ext cx="7251405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>
                <a:latin typeface="Interstate"/>
              </a:rPr>
              <a:t>Participants should try to find some of the following items or similar ones in their homes:</a:t>
            </a:r>
          </a:p>
          <a:p>
            <a:endParaRPr lang="en-US" dirty="0">
              <a:latin typeface="Interstate" panose="02000503040000020004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Interstate" panose="02000503040000020004" pitchFamily="2" charset="0"/>
              </a:rPr>
              <a:t>Cardboard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Interstate" panose="02000503040000020004" pitchFamily="2" charset="0"/>
              </a:rPr>
              <a:t>Construction paper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Interstate" panose="02000503040000020004" pitchFamily="2" charset="0"/>
              </a:rPr>
              <a:t>Tape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Interstate" panose="02000503040000020004" pitchFamily="2" charset="0"/>
              </a:rPr>
              <a:t>Glue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Interstate" panose="02000503040000020004" pitchFamily="2" charset="0"/>
              </a:rPr>
              <a:t>Hot glue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Interstate" panose="02000503040000020004" pitchFamily="2" charset="0"/>
              </a:rPr>
              <a:t>Old pool noodles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Interstate" panose="02000503040000020004" pitchFamily="2" charset="0"/>
              </a:rPr>
              <a:t>Paper/Plastic cups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Interstate" panose="02000503040000020004" pitchFamily="2" charset="0"/>
              </a:rPr>
              <a:t>Packaging materials (foam, bubble wrap, etc.)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Interstate"/>
              </a:rPr>
              <a:t>Paper Towel/Toilet Paper Rolls/Cans</a:t>
            </a:r>
            <a:endParaRPr lang="en-US" dirty="0">
              <a:latin typeface="Interstate" panose="02000503040000020004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Interstate" panose="02000503040000020004" pitchFamily="2" charset="0"/>
              </a:rPr>
              <a:t>Marbles/Beads/Frozen peas</a:t>
            </a:r>
          </a:p>
          <a:p>
            <a:endParaRPr lang="en-US" dirty="0">
              <a:latin typeface="Interstate" panose="0200050304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9097" y="3597717"/>
            <a:ext cx="6741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Interstate" panose="02000503040000020004" pitchFamily="2" charset="0"/>
              </a:rPr>
              <a:t>Pre-Visit Information for Marble Run</a:t>
            </a:r>
          </a:p>
        </p:txBody>
      </p:sp>
    </p:spTree>
    <p:extLst>
      <p:ext uri="{BB962C8B-B14F-4D97-AF65-F5344CB8AC3E}">
        <p14:creationId xmlns:p14="http://schemas.microsoft.com/office/powerpoint/2010/main" val="321651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9097" y="3597717"/>
            <a:ext cx="674104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Interstate" panose="02000503040000020004" pitchFamily="2" charset="0"/>
              </a:rPr>
              <a:t>Key Terms:</a:t>
            </a:r>
          </a:p>
          <a:p>
            <a:endParaRPr lang="en-US" sz="2400" dirty="0">
              <a:latin typeface="Interstate" panose="02000503040000020004" pitchFamily="2" charset="0"/>
            </a:endParaRPr>
          </a:p>
          <a:p>
            <a:endParaRPr lang="en-US" sz="2400" dirty="0">
              <a:latin typeface="Interstate" panose="02000503040000020004" pitchFamily="2" charset="0"/>
            </a:endParaRPr>
          </a:p>
          <a:p>
            <a:r>
              <a:rPr lang="en-US" sz="2400" u="sng" dirty="0">
                <a:latin typeface="Interstate" panose="02000503040000020004" pitchFamily="2" charset="0"/>
              </a:rPr>
              <a:t>Physics</a:t>
            </a:r>
            <a:r>
              <a:rPr lang="en-US" sz="2400" dirty="0">
                <a:latin typeface="Interstate" panose="02000503040000020004" pitchFamily="2" charset="0"/>
              </a:rPr>
              <a:t>: Study of motion</a:t>
            </a:r>
          </a:p>
          <a:p>
            <a:endParaRPr lang="en-US" sz="2400" u="sng" dirty="0">
              <a:latin typeface="Interstate" panose="02000503040000020004" pitchFamily="2" charset="0"/>
            </a:endParaRPr>
          </a:p>
          <a:p>
            <a:r>
              <a:rPr lang="en-US" sz="2400" u="sng" dirty="0">
                <a:latin typeface="Interstate" panose="02000503040000020004" pitchFamily="2" charset="0"/>
              </a:rPr>
              <a:t>Gravity</a:t>
            </a:r>
            <a:r>
              <a:rPr lang="en-US" sz="2400" dirty="0">
                <a:latin typeface="Interstate" panose="02000503040000020004" pitchFamily="2" charset="0"/>
              </a:rPr>
              <a:t>: Natural force that pulls everything down towards Earth</a:t>
            </a:r>
          </a:p>
          <a:p>
            <a:endParaRPr lang="en-US" sz="2400" u="sng" dirty="0">
              <a:latin typeface="Interstate" panose="02000503040000020004" pitchFamily="2" charset="0"/>
            </a:endParaRPr>
          </a:p>
          <a:p>
            <a:r>
              <a:rPr lang="en-US" sz="2400" u="sng" dirty="0">
                <a:latin typeface="Interstate" panose="02000503040000020004" pitchFamily="2" charset="0"/>
              </a:rPr>
              <a:t>Energy</a:t>
            </a:r>
            <a:r>
              <a:rPr lang="en-US" sz="2400" dirty="0">
                <a:latin typeface="Interstate" panose="02000503040000020004" pitchFamily="2" charset="0"/>
              </a:rPr>
              <a:t>: Ability to do work. Examples include: electrical, heat, mechanical, chemical, light, kinetic, potential, etc.</a:t>
            </a:r>
            <a:endParaRPr lang="en-US" sz="2400" u="sng" dirty="0">
              <a:latin typeface="Interstate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19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7406</TotalTime>
  <Words>92</Words>
  <Application>Microsoft Office PowerPoint</Application>
  <PresentationFormat>Custom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Julian Jagush</cp:lastModifiedBy>
  <cp:revision>78</cp:revision>
  <cp:lastPrinted>2017-02-14T19:28:58Z</cp:lastPrinted>
  <dcterms:created xsi:type="dcterms:W3CDTF">2016-05-12T20:40:42Z</dcterms:created>
  <dcterms:modified xsi:type="dcterms:W3CDTF">2020-07-15T19:45:30Z</dcterms:modified>
</cp:coreProperties>
</file>